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2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6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8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824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01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74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2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10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7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2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7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2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7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3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9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6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1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DCC2-9175-4FFF-BA04-C6412A34CCA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07BADD-0F2E-4C2B-A090-827DF52B3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0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46367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i="1" dirty="0">
                <a:solidFill>
                  <a:schemeClr val="tx1"/>
                </a:solidFill>
              </a:rPr>
              <a:t>ООО «МБ»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31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Эксплуатация зданий и сооружений, строительство, ремонт и клининговые услуги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961839-37E6-8B18-85F2-CF0A9F000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02426" cy="24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9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96" y="729344"/>
            <a:ext cx="10018713" cy="13462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Профилактическая, текущая и заключительная дезинфекция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996" y="2191657"/>
            <a:ext cx="10018713" cy="352697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Профилактическая — проводится постоянно, независимо от эпидемической обстановки: мытьё рук, окружающих предметов с использованием моющих и чистящих средств, содержащих бактерицидные добавки.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Текущая — проводится у постели больного, в изоляторах медицинских пунктов, лечебных учреждениях с целью предупреждения распространения инфекционных заболеваний за пределы очага.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Заключительная — проводится после изоляции, госпитализации, выздоровления или смерти больного с целью освобождения эпидемического очага от возбудителей, рассеянных больным.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1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96342" y="700315"/>
            <a:ext cx="2989943" cy="910771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Заказчики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86" y="1686199"/>
            <a:ext cx="2220511" cy="1520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948" y="4033886"/>
            <a:ext cx="2042337" cy="1627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592" y="1854921"/>
            <a:ext cx="1445271" cy="14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8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196" y="613230"/>
            <a:ext cx="10018713" cy="91077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Коммерческое представительство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196" y="1654628"/>
            <a:ext cx="10018713" cy="42962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     Коммерческим представителем является лицо, постоянно и самостоятельно представительствующее от имени предпринимателей при заключении ими договоров в сфере предпринимательской деятельности.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</a:rPr>
              <a:t>Регионы</a:t>
            </a:r>
          </a:p>
          <a:p>
            <a:r>
              <a:rPr lang="ru-RU" dirty="0">
                <a:solidFill>
                  <a:schemeClr val="tx1"/>
                </a:solidFill>
              </a:rPr>
              <a:t>Санкт-Петербург</a:t>
            </a:r>
          </a:p>
          <a:p>
            <a:r>
              <a:rPr lang="ru-RU" dirty="0">
                <a:solidFill>
                  <a:schemeClr val="tx1"/>
                </a:solidFill>
              </a:rPr>
              <a:t>Ростов-на-Дону</a:t>
            </a:r>
          </a:p>
          <a:p>
            <a:r>
              <a:rPr lang="ru-RU" dirty="0">
                <a:solidFill>
                  <a:schemeClr val="tx1"/>
                </a:solidFill>
              </a:rPr>
              <a:t>Самара</a:t>
            </a:r>
          </a:p>
          <a:p>
            <a:r>
              <a:rPr lang="ru-RU" dirty="0">
                <a:solidFill>
                  <a:schemeClr val="tx1"/>
                </a:solidFill>
              </a:rPr>
              <a:t>Нижний Новгород</a:t>
            </a:r>
          </a:p>
          <a:p>
            <a:r>
              <a:rPr lang="ru-RU" dirty="0">
                <a:solidFill>
                  <a:schemeClr val="tx1"/>
                </a:solidFill>
              </a:rPr>
              <a:t>Екатеринбург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02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3" y="1030058"/>
            <a:ext cx="11598247" cy="573453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6830" y="453573"/>
            <a:ext cx="5983742" cy="939799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95443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396" y="493487"/>
            <a:ext cx="5497062" cy="107405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Наши преимущества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80" y="1810655"/>
            <a:ext cx="10156149" cy="329837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Заказать услугу комплексного обслуживания в нашей компании – значит обеспечить себя внимательным, знающим и готовым в любой момент прийти на помощь другом и помощником.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Наша материально-техническая база имеет широкий набор оборудования и отвечает последним требованиям технического прогресса.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Мы четко придерживаемся рамок договора и несем полную материальную ответственность.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Все работы по комплексной уборке осуществляются собственным штатом сотрудников.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85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Ведущий вид города линия горизонта">
            <a:extLst>
              <a:ext uri="{FF2B5EF4-FFF2-40B4-BE49-F238E27FC236}">
                <a16:creationId xmlns:a16="http://schemas.microsoft.com/office/drawing/2014/main" id="{6BE13F7C-902D-F605-BD1B-7F5CC0562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8" r="1205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/>
              <a:t>Услуги</a:t>
            </a:r>
            <a:br>
              <a:rPr lang="ru-RU" sz="1700"/>
            </a:br>
            <a:br>
              <a:rPr lang="ru-RU" sz="1700"/>
            </a:br>
            <a:r>
              <a:rPr lang="ru-RU" sz="17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Эксплуатация и техническое обслуживание систем электроснабжения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/>
              <a:t>Осуществляем непрерывный контроль исправности сети.</a:t>
            </a:r>
          </a:p>
          <a:p>
            <a:pPr>
              <a:lnSpc>
                <a:spcPct val="90000"/>
              </a:lnSpc>
            </a:pPr>
            <a:r>
              <a:rPr lang="ru-RU" sz="1500"/>
              <a:t>Проводим регулярную диагностику систем электроснабжения.</a:t>
            </a:r>
          </a:p>
          <a:p>
            <a:pPr>
              <a:lnSpc>
                <a:spcPct val="90000"/>
              </a:lnSpc>
            </a:pPr>
            <a:r>
              <a:rPr lang="ru-RU" sz="1500"/>
              <a:t>Своевременно устраняем неполадки, возникшие в результате неадекватной работы сети.</a:t>
            </a:r>
          </a:p>
          <a:p>
            <a:pPr>
              <a:lnSpc>
                <a:spcPct val="90000"/>
              </a:lnSpc>
            </a:pPr>
            <a:r>
              <a:rPr lang="ru-RU" sz="1500"/>
              <a:t>Проводим испытательные мероприятия при необходимости мониторинга возможностей системы.</a:t>
            </a:r>
          </a:p>
          <a:p>
            <a:pPr>
              <a:lnSpc>
                <a:spcPct val="90000"/>
              </a:lnSpc>
            </a:pPr>
            <a:r>
              <a:rPr lang="ru-RU" sz="1500"/>
              <a:t>Осуществляем профилактику, предупреждающую возникновение неполадок.</a:t>
            </a:r>
          </a:p>
          <a:p>
            <a:pPr>
              <a:lnSpc>
                <a:spcPct val="90000"/>
              </a:lnSpc>
            </a:pPr>
            <a:endParaRPr lang="ru-RU" sz="15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16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425" y="656772"/>
            <a:ext cx="10018713" cy="605971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Эксплуатация систем пожаротушения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38" y="1509486"/>
            <a:ext cx="10018713" cy="47752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Внешний осмотр. Внешний осмотр позволяет определить состояние систем пожаротушения с технической точки зрения. В процессе такого обслуживания системы специалист проводит визуальный осмотр всех элементов, узлов и агрегатов, может пользоваться измерительными приборами. Выявляют различные дефекты и повреждения: протечка труб, ржавчина на металлических частях, разъединение элементов и т.п.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Профилактические работы. Профилактические работы в рамках технического обслуживания необходимо проводить регулярно. Они предполагают прочистку труб, смазку механизмов, удаление ржавчины.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Проверка работоспособности. Комплекс технических мер, направленный на проверку исправного функционирования системы. Так как современные системы автоматического пожаротушения оснащаются электроникой, то внешний осмотр, профилактика.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6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140" y="511631"/>
            <a:ext cx="10018713" cy="138974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Эксплуатация индивидуальных тепловых пунктов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6400" y="2046514"/>
            <a:ext cx="5015023" cy="346891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регулярный визуальный осмотр всех элементов оборудования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проверка состояния трубопроводов и агрегатов</a:t>
            </a:r>
          </a:p>
          <a:p>
            <a:r>
              <a:rPr lang="ru-RU" sz="2000" dirty="0">
                <a:solidFill>
                  <a:schemeClr val="tx1"/>
                </a:solidFill>
              </a:rPr>
              <a:t>мониторинг показателей работы системы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профилактическая чистка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планово-предупредительный ремонт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прогрев системы и первичный запуск ИТП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03496" y="2394857"/>
            <a:ext cx="5685632" cy="2902857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подготовка к отопительному сезону и работы после его завершения</a:t>
            </a:r>
          </a:p>
          <a:p>
            <a:r>
              <a:rPr lang="ru-RU" sz="2200" dirty="0">
                <a:solidFill>
                  <a:schemeClr val="tx1"/>
                </a:solidFill>
              </a:rPr>
              <a:t>снятие показаний и их передача в теплоснабжающую компанию</a:t>
            </a:r>
          </a:p>
          <a:p>
            <a:r>
              <a:rPr lang="ru-RU" sz="2200" dirty="0">
                <a:solidFill>
                  <a:schemeClr val="tx1"/>
                </a:solidFill>
              </a:rPr>
              <a:t>ликвидация аварийных ситуаций</a:t>
            </a:r>
          </a:p>
          <a:p>
            <a:r>
              <a:rPr lang="ru-RU" sz="2200" dirty="0">
                <a:solidFill>
                  <a:schemeClr val="tx1"/>
                </a:solidFill>
              </a:rPr>
              <a:t>подготовка к инспекторской проверке</a:t>
            </a:r>
          </a:p>
          <a:p>
            <a:r>
              <a:rPr lang="ru-RU" sz="2200" dirty="0">
                <a:solidFill>
                  <a:schemeClr val="tx1"/>
                </a:solidFill>
              </a:rPr>
              <a:t>дежурство оператора тепловой установки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78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253" y="990600"/>
            <a:ext cx="10018713" cy="1099457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Ремонтно-отделочные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86" y="1973942"/>
            <a:ext cx="9303657" cy="261257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Черновые работы по отделке помещений – штукатурные работы, сантехнические работы, монтаж электрооборудования и систем отопления.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Чистовые работы по отделке помещений – покраска, оклейка, шпатлевка поверхностей стен и потолков, отделка стен и пола керамогранитом, ламинатом, паркетом, монтаж межкомнатных дверей, устройство потолочных конструкций.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17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Строительно-монтажные работы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89554" y="1799772"/>
            <a:ext cx="3825990" cy="3124201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Общестроительные</a:t>
            </a:r>
          </a:p>
          <a:p>
            <a:r>
              <a:rPr lang="ru-RU" sz="2000" dirty="0">
                <a:solidFill>
                  <a:schemeClr val="tx1"/>
                </a:solidFill>
              </a:rPr>
              <a:t>Благоустройство</a:t>
            </a:r>
          </a:p>
          <a:p>
            <a:r>
              <a:rPr lang="ru-RU" sz="2000" dirty="0">
                <a:solidFill>
                  <a:schemeClr val="tx1"/>
                </a:solidFill>
              </a:rPr>
              <a:t>Фасадные работы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Работы с камнем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Погрузка и разгрузка 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Услуги по утилизации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54135" y="2365827"/>
            <a:ext cx="4895056" cy="324031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Столярные работы</a:t>
            </a:r>
          </a:p>
          <a:p>
            <a:r>
              <a:rPr lang="ru-RU" sz="2000" dirty="0">
                <a:solidFill>
                  <a:schemeClr val="tx1"/>
                </a:solidFill>
              </a:rPr>
              <a:t>Кровельные работы</a:t>
            </a:r>
          </a:p>
          <a:p>
            <a:r>
              <a:rPr lang="ru-RU" sz="2000" dirty="0">
                <a:solidFill>
                  <a:schemeClr val="tx1"/>
                </a:solidFill>
              </a:rPr>
              <a:t>Специальные работы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Услуги по транспортировке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Бетонные и железобетонные работы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Работы по монтажу инженерных систем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9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5109" y="192315"/>
            <a:ext cx="10018713" cy="1128485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Ежедневная поддерживающая уборка помещений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5109" y="1669143"/>
            <a:ext cx="10018713" cy="42236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Сухая уборка. </a:t>
            </a:r>
          </a:p>
          <a:p>
            <a:r>
              <a:rPr lang="ru-RU" dirty="0">
                <a:solidFill>
                  <a:schemeClr val="tx1"/>
                </a:solidFill>
              </a:rPr>
              <a:t>Влажная уборка пола. </a:t>
            </a:r>
          </a:p>
          <a:p>
            <a:r>
              <a:rPr lang="ru-RU" dirty="0">
                <a:solidFill>
                  <a:schemeClr val="tx1"/>
                </a:solidFill>
              </a:rPr>
              <a:t>Влажная уборка подоконников, батарей и труб. </a:t>
            </a:r>
          </a:p>
          <a:p>
            <a:r>
              <a:rPr lang="ru-RU" dirty="0">
                <a:solidFill>
                  <a:schemeClr val="tx1"/>
                </a:solidFill>
              </a:rPr>
              <a:t>Обеспыливание бытовой техники, предметов интерьера, хрупких вещей (вазы, статуэтки, картины, фоторамки, музыкальные инструменты).</a:t>
            </a:r>
          </a:p>
          <a:p>
            <a:r>
              <a:rPr lang="ru-RU" dirty="0">
                <a:solidFill>
                  <a:schemeClr val="tx1"/>
                </a:solidFill>
              </a:rPr>
              <a:t>Мытье стекол (не окна, а стеклянные поверхности, дверцы, дверные вставки) и зеркал.</a:t>
            </a:r>
          </a:p>
          <a:p>
            <a:r>
              <a:rPr lang="ru-RU" dirty="0">
                <a:solidFill>
                  <a:schemeClr val="tx1"/>
                </a:solidFill>
              </a:rPr>
              <a:t>Обеспыливание дверных коробок и протирка дверей влажными тряпками.</a:t>
            </a:r>
          </a:p>
          <a:p>
            <a:r>
              <a:rPr lang="ru-RU" dirty="0">
                <a:solidFill>
                  <a:schemeClr val="tx1"/>
                </a:solidFill>
              </a:rPr>
              <a:t>Влажная уборка корпусной мебели (столы, тумбочки, комоды, двери шкафов).</a:t>
            </a:r>
          </a:p>
          <a:p>
            <a:r>
              <a:rPr lang="ru-RU" dirty="0">
                <a:solidFill>
                  <a:schemeClr val="tx1"/>
                </a:solidFill>
              </a:rPr>
              <a:t>Обеспыливание настенных светильников и бра.</a:t>
            </a:r>
          </a:p>
          <a:p>
            <a:r>
              <a:rPr lang="ru-RU" dirty="0">
                <a:solidFill>
                  <a:schemeClr val="tx1"/>
                </a:solidFill>
              </a:rPr>
              <a:t>Вынос мусора, мойка мусорных ведер, смена мусорных пакетов.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62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625" y="308429"/>
            <a:ext cx="10018713" cy="1230086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Генеральная уборка после строительства или ремонта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625" y="1669144"/>
            <a:ext cx="10344832" cy="505822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Удаление строительной пыли со стен, потолка, дверей, элементов интерьера. </a:t>
            </a:r>
          </a:p>
          <a:p>
            <a:r>
              <a:rPr lang="ru-RU" dirty="0">
                <a:solidFill>
                  <a:schemeClr val="tx1"/>
                </a:solidFill>
              </a:rPr>
              <a:t>Влажная уборка деталей внутренней обстановки: например, поверхности столов, диванов, мягкой мебели, гардеробов и так далее. </a:t>
            </a:r>
          </a:p>
          <a:p>
            <a:r>
              <a:rPr lang="ru-RU" dirty="0">
                <a:solidFill>
                  <a:schemeClr val="tx1"/>
                </a:solidFill>
              </a:rPr>
              <a:t>Очищение поверхности бытовой и офисной техники. </a:t>
            </a:r>
          </a:p>
          <a:p>
            <a:r>
              <a:rPr lang="ru-RU" dirty="0">
                <a:solidFill>
                  <a:schemeClr val="tx1"/>
                </a:solidFill>
              </a:rPr>
              <a:t>Мониторы обрабатываются специальными анти разводными средствами с применением салфеток для оргтехники. </a:t>
            </a:r>
          </a:p>
          <a:p>
            <a:r>
              <a:rPr lang="ru-RU" dirty="0">
                <a:solidFill>
                  <a:schemeClr val="tx1"/>
                </a:solidFill>
              </a:rPr>
              <a:t>Удаление пыли с зеркальных и стеклянных поверхностей. </a:t>
            </a:r>
          </a:p>
          <a:p>
            <a:r>
              <a:rPr lang="ru-RU" dirty="0">
                <a:solidFill>
                  <a:schemeClr val="tx1"/>
                </a:solidFill>
              </a:rPr>
              <a:t>Сбор и вывоз строительного мусора, других предметов, которые остались после ремонта.</a:t>
            </a:r>
          </a:p>
          <a:p>
            <a:r>
              <a:rPr lang="ru-RU" dirty="0">
                <a:solidFill>
                  <a:schemeClr val="tx1"/>
                </a:solidFill>
              </a:rPr>
              <a:t>Мытье плитки и элементов сантехники. </a:t>
            </a:r>
          </a:p>
          <a:p>
            <a:r>
              <a:rPr lang="ru-RU" dirty="0">
                <a:solidFill>
                  <a:schemeClr val="tx1"/>
                </a:solidFill>
              </a:rPr>
              <a:t>Очищение радиаторов и труб от пыли. </a:t>
            </a:r>
          </a:p>
          <a:p>
            <a:r>
              <a:rPr lang="ru-RU" dirty="0">
                <a:solidFill>
                  <a:schemeClr val="tx1"/>
                </a:solidFill>
              </a:rPr>
              <a:t>Очищение выключателей, розеток и других мелких элементов. </a:t>
            </a:r>
          </a:p>
          <a:p>
            <a:r>
              <a:rPr lang="ru-RU" dirty="0">
                <a:solidFill>
                  <a:schemeClr val="tx1"/>
                </a:solidFill>
              </a:rPr>
              <a:t>Чистка плинтусов. </a:t>
            </a:r>
          </a:p>
          <a:p>
            <a:r>
              <a:rPr lang="ru-RU" dirty="0">
                <a:solidFill>
                  <a:schemeClr val="tx1"/>
                </a:solidFill>
              </a:rPr>
              <a:t>Уборка подоконников. </a:t>
            </a:r>
          </a:p>
          <a:p>
            <a:r>
              <a:rPr lang="ru-RU" dirty="0">
                <a:solidFill>
                  <a:schemeClr val="tx1"/>
                </a:solidFill>
              </a:rPr>
              <a:t>Удаление пыли и пятен с дверных блоков. </a:t>
            </a:r>
          </a:p>
          <a:p>
            <a:r>
              <a:rPr lang="ru-RU" dirty="0">
                <a:solidFill>
                  <a:schemeClr val="tx1"/>
                </a:solidFill>
              </a:rPr>
              <a:t>Дезинфекция помещений, где это требуется.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411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722</Words>
  <Application>Microsoft Office PowerPoint</Application>
  <PresentationFormat>Широкоэкранный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ООО «МБ» Эксплуатация зданий и сооружений, строительство, ремонт и клининговые услуги</vt:lpstr>
      <vt:lpstr>Наши преимущества</vt:lpstr>
      <vt:lpstr>Услуги  Эксплуатация и техническое обслуживание систем электроснабжения </vt:lpstr>
      <vt:lpstr>Эксплуатация систем пожаротушения</vt:lpstr>
      <vt:lpstr>Эксплуатация индивидуальных тепловых пунктов</vt:lpstr>
      <vt:lpstr>Ремонтно-отделочные работы</vt:lpstr>
      <vt:lpstr>Строительно-монтажные работы </vt:lpstr>
      <vt:lpstr> Ежедневная поддерживающая уборка помещений</vt:lpstr>
      <vt:lpstr>Генеральная уборка после строительства или ремонта</vt:lpstr>
      <vt:lpstr>Профилактическая, текущая и заключительная дезинфекция </vt:lpstr>
      <vt:lpstr>Заказчики</vt:lpstr>
      <vt:lpstr>Коммерческое представительство</vt:lpstr>
      <vt:lpstr>Структура компании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«МБ» Эксплуатация зданий и сооружений, строительство, ремонт и клининг</dc:title>
  <dc:creator>46</dc:creator>
  <cp:lastModifiedBy>Григорий Хорошко</cp:lastModifiedBy>
  <cp:revision>15</cp:revision>
  <dcterms:created xsi:type="dcterms:W3CDTF">2021-04-15T12:46:36Z</dcterms:created>
  <dcterms:modified xsi:type="dcterms:W3CDTF">2022-05-05T19:47:29Z</dcterms:modified>
</cp:coreProperties>
</file>